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6"/>
  </p:notesMasterIdLst>
  <p:handoutMasterIdLst>
    <p:handoutMasterId r:id="rId7"/>
  </p:handout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bg1"/>
        </a:solidFill>
        <a:latin typeface="Futura LT Book" pitchFamily="2" charset="0"/>
        <a:ea typeface="굴림" charset="-127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bg1"/>
        </a:solidFill>
        <a:latin typeface="Futura LT Book" pitchFamily="2" charset="0"/>
        <a:ea typeface="굴림" charset="-127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bg1"/>
        </a:solidFill>
        <a:latin typeface="Futura LT Book" pitchFamily="2" charset="0"/>
        <a:ea typeface="굴림" charset="-127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bg1"/>
        </a:solidFill>
        <a:latin typeface="Futura LT Book" pitchFamily="2" charset="0"/>
        <a:ea typeface="굴림" charset="-127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bg1"/>
        </a:solidFill>
        <a:latin typeface="Futura LT Book" pitchFamily="2" charset="0"/>
        <a:ea typeface="굴림" charset="-127"/>
        <a:cs typeface="+mn-cs"/>
      </a:defRPr>
    </a:lvl5pPr>
    <a:lvl6pPr marL="2286000" algn="l" defTabSz="914400" rtl="0" eaLnBrk="1" latinLnBrk="0" hangingPunct="1">
      <a:defRPr sz="3600" kern="1200">
        <a:solidFill>
          <a:schemeClr val="bg1"/>
        </a:solidFill>
        <a:latin typeface="Futura LT Book" pitchFamily="2" charset="0"/>
        <a:ea typeface="굴림" charset="-127"/>
        <a:cs typeface="+mn-cs"/>
      </a:defRPr>
    </a:lvl6pPr>
    <a:lvl7pPr marL="2743200" algn="l" defTabSz="914400" rtl="0" eaLnBrk="1" latinLnBrk="0" hangingPunct="1">
      <a:defRPr sz="3600" kern="1200">
        <a:solidFill>
          <a:schemeClr val="bg1"/>
        </a:solidFill>
        <a:latin typeface="Futura LT Book" pitchFamily="2" charset="0"/>
        <a:ea typeface="굴림" charset="-127"/>
        <a:cs typeface="+mn-cs"/>
      </a:defRPr>
    </a:lvl7pPr>
    <a:lvl8pPr marL="3200400" algn="l" defTabSz="914400" rtl="0" eaLnBrk="1" latinLnBrk="0" hangingPunct="1">
      <a:defRPr sz="3600" kern="1200">
        <a:solidFill>
          <a:schemeClr val="bg1"/>
        </a:solidFill>
        <a:latin typeface="Futura LT Book" pitchFamily="2" charset="0"/>
        <a:ea typeface="굴림" charset="-127"/>
        <a:cs typeface="+mn-cs"/>
      </a:defRPr>
    </a:lvl8pPr>
    <a:lvl9pPr marL="3657600" algn="l" defTabSz="914400" rtl="0" eaLnBrk="1" latinLnBrk="0" hangingPunct="1">
      <a:defRPr sz="3600" kern="1200">
        <a:solidFill>
          <a:schemeClr val="bg1"/>
        </a:solidFill>
        <a:latin typeface="Futura LT Book" pitchFamily="2" charset="0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8223"/>
    <a:srgbClr val="397B0D"/>
    <a:srgbClr val="000000"/>
    <a:srgbClr val="00499F"/>
    <a:srgbClr val="0CC1E0"/>
    <a:srgbClr val="666666"/>
    <a:srgbClr val="990D16"/>
    <a:srgbClr val="D7EC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93" autoAdjust="0"/>
    <p:restoredTop sz="94648" autoAdjust="0"/>
  </p:normalViewPr>
  <p:slideViewPr>
    <p:cSldViewPr>
      <p:cViewPr varScale="1">
        <p:scale>
          <a:sx n="105" d="100"/>
          <a:sy n="105" d="100"/>
        </p:scale>
        <p:origin x="20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171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38615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3510B0C-DCA2-414E-9861-194367F5BC7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3506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4149725"/>
            <a:ext cx="7058025" cy="1584325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algn="ctr">
              <a:defRPr>
                <a:solidFill>
                  <a:srgbClr val="FFEC6E"/>
                </a:solidFill>
              </a:defRPr>
            </a:lvl1pPr>
          </a:lstStyle>
          <a:p>
            <a:pPr lvl="0"/>
            <a:r>
              <a:rPr lang="ru-RU" noProof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1400" y="5734050"/>
            <a:ext cx="7064375" cy="574675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E8C71C"/>
                </a:solidFill>
                <a:latin typeface="Futura LT Book" pitchFamily="2" charset="0"/>
                <a:ea typeface="굴림" charset="-127"/>
              </a:defRPr>
            </a:lvl1pPr>
          </a:lstStyle>
          <a:p>
            <a:pPr lvl="0"/>
            <a:r>
              <a:rPr lang="ru-RU" noProof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47437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2575" y="404813"/>
            <a:ext cx="2043113" cy="61198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404813"/>
            <a:ext cx="5976937" cy="61198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6209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4D208-415B-4AE2-A722-94E52211431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10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E37D2-8889-4EE8-8554-7F2F58A6246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284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9B16F-8F55-46E6-BD35-5E4890EA3E5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2847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08175" y="1600200"/>
            <a:ext cx="33131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73688" y="1600200"/>
            <a:ext cx="33131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1C1F6-1ADD-4003-9491-434F3CA0BB9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622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7448A-D89D-4C87-8C9E-9685B5A2148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1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23D52-F88E-4FD6-A2A5-65D7851669B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5590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B8F262-229C-429A-8F2B-8DE2434E139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246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1D57FB-EA39-4CD2-8F94-53CF2B018F6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154544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9E1A3-AABB-4A0F-A3E1-A0EA7C8D285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6751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86A316-3EDD-4F2C-A058-CDC58C77E5F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3364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92938" y="274638"/>
            <a:ext cx="1693862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08175" y="274638"/>
            <a:ext cx="4932363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80454-3F47-4C33-BEA9-88E9B9C5471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19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8487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989138"/>
            <a:ext cx="4010025" cy="4535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65663" y="1989138"/>
            <a:ext cx="4010025" cy="4535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063180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383987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866091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9622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58569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2984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404813"/>
            <a:ext cx="8172450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989138"/>
            <a:ext cx="8172450" cy="45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8C71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8C71C"/>
          </a:solidFill>
          <a:latin typeface="Futura LT Book" pitchFamily="2" charset="0"/>
          <a:ea typeface="굴림" charset="-127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8C71C"/>
          </a:solidFill>
          <a:latin typeface="Futura LT Book" pitchFamily="2" charset="0"/>
          <a:ea typeface="굴림" charset="-127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8C71C"/>
          </a:solidFill>
          <a:latin typeface="Futura LT Book" pitchFamily="2" charset="0"/>
          <a:ea typeface="굴림" charset="-127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8C71C"/>
          </a:solidFill>
          <a:latin typeface="Futura LT Book" pitchFamily="2" charset="0"/>
          <a:ea typeface="굴림" charset="-127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8C71C"/>
          </a:solidFill>
          <a:latin typeface="Futura LT Book" pitchFamily="2" charset="0"/>
          <a:ea typeface="굴림" charset="-127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8C71C"/>
          </a:solidFill>
          <a:latin typeface="Futura LT Book" pitchFamily="2" charset="0"/>
          <a:ea typeface="굴림" charset="-127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8C71C"/>
          </a:solidFill>
          <a:latin typeface="Futura LT Book" pitchFamily="2" charset="0"/>
          <a:ea typeface="굴림" charset="-127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E8C71C"/>
          </a:solidFill>
          <a:latin typeface="Futura LT Book" pitchFamily="2" charset="0"/>
          <a:ea typeface="굴림" charset="-127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8175" y="274638"/>
            <a:ext cx="676751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title style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1600200"/>
            <a:ext cx="67786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9BF58279-5629-43F2-B0E3-8E2C024D87F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6666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666666"/>
          </a:solidFill>
          <a:latin typeface="Futura LT Book" pitchFamily="2" charset="0"/>
          <a:ea typeface="Kozuka Gothic Pro EL" pitchFamily="34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666666"/>
          </a:solidFill>
          <a:latin typeface="Futura LT Book" pitchFamily="2" charset="0"/>
          <a:ea typeface="Kozuka Gothic Pro EL" pitchFamily="34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666666"/>
          </a:solidFill>
          <a:latin typeface="Futura LT Book" pitchFamily="2" charset="0"/>
          <a:ea typeface="Kozuka Gothic Pro EL" pitchFamily="34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666666"/>
          </a:solidFill>
          <a:latin typeface="Futura LT Book" pitchFamily="2" charset="0"/>
          <a:ea typeface="Kozuka Gothic Pro EL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666666"/>
          </a:solidFill>
          <a:latin typeface="Futura LT Book" pitchFamily="2" charset="0"/>
          <a:ea typeface="Kozuka Gothic Pro EL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666666"/>
          </a:solidFill>
          <a:latin typeface="Futura LT Book" pitchFamily="2" charset="0"/>
          <a:ea typeface="Kozuka Gothic Pro EL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666666"/>
          </a:solidFill>
          <a:latin typeface="Futura LT Book" pitchFamily="2" charset="0"/>
          <a:ea typeface="Kozuka Gothic Pro EL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666666"/>
          </a:solidFill>
          <a:latin typeface="Futura LT Book" pitchFamily="2" charset="0"/>
          <a:ea typeface="Kozuka Gothic Pro EL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6666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6666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6666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66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66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66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66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6666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460500" y="4221163"/>
            <a:ext cx="6223000" cy="1522412"/>
          </a:xfrm>
        </p:spPr>
        <p:txBody>
          <a:bodyPr/>
          <a:lstStyle/>
          <a:p>
            <a:r>
              <a:rPr lang="ru-RU"/>
              <a:t>Name of</a:t>
            </a:r>
            <a:r>
              <a:rPr lang="en-US"/>
              <a:t> </a:t>
            </a:r>
            <a:r>
              <a:rPr lang="ru-RU"/>
              <a:t>presentation</a:t>
            </a:r>
            <a:endParaRPr lang="en-US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89063" y="5563394"/>
            <a:ext cx="6210300" cy="503238"/>
          </a:xfrm>
        </p:spPr>
        <p:txBody>
          <a:bodyPr/>
          <a:lstStyle/>
          <a:p>
            <a:r>
              <a:rPr lang="en-US" sz="2800" dirty="0"/>
              <a:t>Ghalamo.com</a:t>
            </a:r>
            <a:endParaRPr lang="uk-UA" sz="2800" dirty="0"/>
          </a:p>
        </p:txBody>
      </p:sp>
      <p:pic>
        <p:nvPicPr>
          <p:cNvPr id="34834" name="Picture 18" descr="ppt_2987_22(NEW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4450"/>
            <a:ext cx="8629650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4535735" cy="1225550"/>
          </a:xfrm>
        </p:spPr>
        <p:txBody>
          <a:bodyPr/>
          <a:lstStyle/>
          <a:p>
            <a:pPr algn="r" rtl="1"/>
            <a:r>
              <a:rPr lang="fa-IR" dirty="0">
                <a:cs typeface="B Nazanin" panose="00000400000000000000" pitchFamily="2" charset="-78"/>
              </a:rPr>
              <a:t>عنوان</a:t>
            </a:r>
            <a:endParaRPr lang="uk-UA" dirty="0">
              <a:cs typeface="B Nazanin" panose="00000400000000000000" pitchFamily="2" charset="-78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207375" cy="4464050"/>
          </a:xfrm>
        </p:spPr>
        <p:txBody>
          <a:bodyPr/>
          <a:lstStyle/>
          <a:p>
            <a:pPr algn="just" rtl="1">
              <a:lnSpc>
                <a:spcPct val="90000"/>
              </a:lnSpc>
            </a:pPr>
            <a:r>
              <a:rPr lang="fa-IR" altLang="ko-KR" dirty="0">
                <a:ea typeface="굴림" charset="-127"/>
                <a:cs typeface="B Nazanin" panose="00000400000000000000" pitchFamily="2" charset="-78"/>
              </a:rPr>
              <a:t>عنوان</a:t>
            </a:r>
            <a:endParaRPr lang="uk-UA" dirty="0"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251822"/>
            <a:ext cx="6840538" cy="1425575"/>
          </a:xfrm>
        </p:spPr>
        <p:txBody>
          <a:bodyPr/>
          <a:lstStyle/>
          <a:p>
            <a:pPr algn="r" rtl="1"/>
            <a:r>
              <a:rPr lang="fa-IR" dirty="0">
                <a:cs typeface="B Nazanin" panose="00000400000000000000" pitchFamily="2" charset="-78"/>
              </a:rPr>
              <a:t>عنوان</a:t>
            </a:r>
            <a:endParaRPr lang="en-US" dirty="0">
              <a:cs typeface="B Nazanin" panose="00000400000000000000" pitchFamily="2" charset="-78"/>
            </a:endParaRP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712" y="1700213"/>
            <a:ext cx="6840538" cy="4679950"/>
          </a:xfrm>
        </p:spPr>
        <p:txBody>
          <a:bodyPr/>
          <a:lstStyle/>
          <a:p>
            <a:pPr algn="r" rtl="1">
              <a:lnSpc>
                <a:spcPct val="90000"/>
              </a:lnSpc>
            </a:pPr>
            <a:r>
              <a:rPr lang="fa-IR" altLang="ko-KR" dirty="0">
                <a:ea typeface="굴림" charset="-127"/>
                <a:cs typeface="B Nazanin" panose="00000400000000000000" pitchFamily="2" charset="-78"/>
              </a:rPr>
              <a:t>متن</a:t>
            </a:r>
            <a:endParaRPr lang="en-US" dirty="0">
              <a:cs typeface="B Nazanin" panose="00000400000000000000" pitchFamily="2" charset="-78"/>
            </a:endParaRPr>
          </a:p>
        </p:txBody>
      </p:sp>
      <p:pic>
        <p:nvPicPr>
          <p:cNvPr id="195588" name="Picture 4" descr="ppt_2987_22(NEW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7200"/>
            <a:ext cx="1763713" cy="83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4">
      <a:dk1>
        <a:srgbClr val="4D4D4D"/>
      </a:dk1>
      <a:lt1>
        <a:srgbClr val="FFFFFF"/>
      </a:lt1>
      <a:dk2>
        <a:srgbClr val="000000"/>
      </a:dk2>
      <a:lt2>
        <a:srgbClr val="9B6902"/>
      </a:lt2>
      <a:accent1>
        <a:srgbClr val="C75E00"/>
      </a:accent1>
      <a:accent2>
        <a:srgbClr val="FED416"/>
      </a:accent2>
      <a:accent3>
        <a:srgbClr val="FFFFFF"/>
      </a:accent3>
      <a:accent4>
        <a:srgbClr val="404040"/>
      </a:accent4>
      <a:accent5>
        <a:srgbClr val="E0B6AA"/>
      </a:accent5>
      <a:accent6>
        <a:srgbClr val="E6C013"/>
      </a:accent6>
      <a:hlink>
        <a:srgbClr val="EE6600"/>
      </a:hlink>
      <a:folHlink>
        <a:srgbClr val="EAEAEA"/>
      </a:folHlink>
    </a:clrScheme>
    <a:fontScheme name="template">
      <a:majorFont>
        <a:latin typeface="Futura LT Book"/>
        <a:ea typeface="굴림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utura LT Book" pitchFamily="2" charset="0"/>
            <a:ea typeface="굴림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utura LT Book" pitchFamily="2" charset="0"/>
            <a:ea typeface="굴림" charset="-127"/>
          </a:defRPr>
        </a:defPPr>
      </a:lstStyle>
    </a:lnDef>
  </a:objectDefaults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D5E1F3"/>
        </a:lt2>
        <a:accent1>
          <a:srgbClr val="BC4417"/>
        </a:accent1>
        <a:accent2>
          <a:srgbClr val="CF9C1C"/>
        </a:accent2>
        <a:accent3>
          <a:srgbClr val="FFFFFF"/>
        </a:accent3>
        <a:accent4>
          <a:srgbClr val="404040"/>
        </a:accent4>
        <a:accent5>
          <a:srgbClr val="DAB0AB"/>
        </a:accent5>
        <a:accent6>
          <a:srgbClr val="BB8D18"/>
        </a:accent6>
        <a:hlink>
          <a:srgbClr val="E8C97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986615"/>
        </a:lt2>
        <a:accent1>
          <a:srgbClr val="BF4413"/>
        </a:accent1>
        <a:accent2>
          <a:srgbClr val="FFAB21"/>
        </a:accent2>
        <a:accent3>
          <a:srgbClr val="FFFFFF"/>
        </a:accent3>
        <a:accent4>
          <a:srgbClr val="404040"/>
        </a:accent4>
        <a:accent5>
          <a:srgbClr val="DCB0AA"/>
        </a:accent5>
        <a:accent6>
          <a:srgbClr val="E79B1D"/>
        </a:accent6>
        <a:hlink>
          <a:srgbClr val="C5A37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4A1B17"/>
        </a:lt2>
        <a:accent1>
          <a:srgbClr val="C66C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DFBAAA"/>
        </a:accent5>
        <a:accent6>
          <a:srgbClr val="E6C013"/>
        </a:accent6>
        <a:hlink>
          <a:srgbClr val="FFDE9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013"/>
        </a:accent6>
        <a:hlink>
          <a:srgbClr val="EE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570301"/>
        </a:lt2>
        <a:accent1>
          <a:srgbClr val="D37E00"/>
        </a:accent1>
        <a:accent2>
          <a:srgbClr val="F5CB03"/>
        </a:accent2>
        <a:accent3>
          <a:srgbClr val="FFFFFF"/>
        </a:accent3>
        <a:accent4>
          <a:srgbClr val="404040"/>
        </a:accent4>
        <a:accent5>
          <a:srgbClr val="E6C0AA"/>
        </a:accent5>
        <a:accent6>
          <a:srgbClr val="DEB802"/>
        </a:accent6>
        <a:hlink>
          <a:srgbClr val="D860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713C0C"/>
        </a:lt2>
        <a:accent1>
          <a:srgbClr val="E4B058"/>
        </a:accent1>
        <a:accent2>
          <a:srgbClr val="FDD912"/>
        </a:accent2>
        <a:accent3>
          <a:srgbClr val="FFFFFF"/>
        </a:accent3>
        <a:accent4>
          <a:srgbClr val="404040"/>
        </a:accent4>
        <a:accent5>
          <a:srgbClr val="EFD4B4"/>
        </a:accent5>
        <a:accent6>
          <a:srgbClr val="E5C40F"/>
        </a:accent6>
        <a:hlink>
          <a:srgbClr val="E063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953900"/>
        </a:lt2>
        <a:accent1>
          <a:srgbClr val="B65300"/>
        </a:accent1>
        <a:accent2>
          <a:srgbClr val="CE6A00"/>
        </a:accent2>
        <a:accent3>
          <a:srgbClr val="FFFFFF"/>
        </a:accent3>
        <a:accent4>
          <a:srgbClr val="404040"/>
        </a:accent4>
        <a:accent5>
          <a:srgbClr val="D7B3AA"/>
        </a:accent5>
        <a:accent6>
          <a:srgbClr val="BA5F00"/>
        </a:accent6>
        <a:hlink>
          <a:srgbClr val="F0A806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D87200"/>
        </a:lt2>
        <a:accent1>
          <a:srgbClr val="E29B07"/>
        </a:accent1>
        <a:accent2>
          <a:srgbClr val="EDBF03"/>
        </a:accent2>
        <a:accent3>
          <a:srgbClr val="FFFFFF"/>
        </a:accent3>
        <a:accent4>
          <a:srgbClr val="404040"/>
        </a:accent4>
        <a:accent5>
          <a:srgbClr val="EECBAA"/>
        </a:accent5>
        <a:accent6>
          <a:srgbClr val="D7AD02"/>
        </a:accent6>
        <a:hlink>
          <a:srgbClr val="7CA43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D24D06"/>
        </a:lt2>
        <a:accent1>
          <a:srgbClr val="E59709"/>
        </a:accent1>
        <a:accent2>
          <a:srgbClr val="E9AC24"/>
        </a:accent2>
        <a:accent3>
          <a:srgbClr val="FFFFFF"/>
        </a:accent3>
        <a:accent4>
          <a:srgbClr val="404040"/>
        </a:accent4>
        <a:accent5>
          <a:srgbClr val="F0C9AA"/>
        </a:accent5>
        <a:accent6>
          <a:srgbClr val="D39B20"/>
        </a:accent6>
        <a:hlink>
          <a:srgbClr val="F7B80B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CD5003"/>
        </a:lt2>
        <a:accent1>
          <a:srgbClr val="419DCF"/>
        </a:accent1>
        <a:accent2>
          <a:srgbClr val="BC1F1F"/>
        </a:accent2>
        <a:accent3>
          <a:srgbClr val="FFFFFF"/>
        </a:accent3>
        <a:accent4>
          <a:srgbClr val="404040"/>
        </a:accent4>
        <a:accent5>
          <a:srgbClr val="B0CCE4"/>
        </a:accent5>
        <a:accent6>
          <a:srgbClr val="AA1B1B"/>
        </a:accent6>
        <a:hlink>
          <a:srgbClr val="FFE42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DF2905"/>
        </a:lt2>
        <a:accent1>
          <a:srgbClr val="D05203"/>
        </a:accent1>
        <a:accent2>
          <a:srgbClr val="72A3E1"/>
        </a:accent2>
        <a:accent3>
          <a:srgbClr val="FFFFFF"/>
        </a:accent3>
        <a:accent4>
          <a:srgbClr val="404040"/>
        </a:accent4>
        <a:accent5>
          <a:srgbClr val="E4B3AA"/>
        </a:accent5>
        <a:accent6>
          <a:srgbClr val="6793CC"/>
        </a:accent6>
        <a:hlink>
          <a:srgbClr val="F3A10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Futura LT Book"/>
        <a:ea typeface="Kozuka Gothic Pro EL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utura LT Book" pitchFamily="2" charset="0"/>
            <a:ea typeface="굴림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Futura LT Book" pitchFamily="2" charset="0"/>
            <a:ea typeface="굴림" charset="-127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10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Futura LT Book</vt:lpstr>
      <vt:lpstr>template</vt:lpstr>
      <vt:lpstr>Custom Design</vt:lpstr>
      <vt:lpstr>Name of presentation</vt:lpstr>
      <vt:lpstr>عنوان</vt:lpstr>
      <vt:lpstr>عنوان</vt:lpstr>
    </vt:vector>
  </TitlesOfParts>
  <Company>Ghalamo.com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مجموعه 72 تم پاورپوینت رایگان</dc:title>
  <dc:creator>Ghalamo.com; ADMIN</dc:creator>
  <dc:description>Ghalamo.com</dc:description>
  <cp:lastModifiedBy>Mohammad</cp:lastModifiedBy>
  <cp:revision>2</cp:revision>
  <dcterms:created xsi:type="dcterms:W3CDTF">2014-03-31T09:20:39Z</dcterms:created>
  <dcterms:modified xsi:type="dcterms:W3CDTF">2023-04-08T14:13:46Z</dcterms:modified>
</cp:coreProperties>
</file>